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10234613" cy="146621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er" initials="a" lastIdx="1" clrIdx="0">
    <p:extLst>
      <p:ext uri="{19B8F6BF-5375-455C-9EA6-DF929625EA0E}">
        <p15:presenceInfo xmlns:p15="http://schemas.microsoft.com/office/powerpoint/2012/main" userId="d36295e5a9c42f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660"/>
  </p:normalViewPr>
  <p:slideViewPr>
    <p:cSldViewPr snapToGrid="0">
      <p:cViewPr>
        <p:scale>
          <a:sx n="100" d="100"/>
          <a:sy n="100" d="100"/>
        </p:scale>
        <p:origin x="14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836" cy="735456"/>
          </a:xfrm>
          <a:prstGeom prst="rect">
            <a:avLst/>
          </a:prstGeom>
        </p:spPr>
        <p:txBody>
          <a:bodyPr vert="horz" lIns="93653" tIns="46826" rIns="93653" bIns="4682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796508" y="1"/>
            <a:ext cx="4436470" cy="735456"/>
          </a:xfrm>
          <a:prstGeom prst="rect">
            <a:avLst/>
          </a:prstGeom>
        </p:spPr>
        <p:txBody>
          <a:bodyPr vert="horz" lIns="93653" tIns="46826" rIns="93653" bIns="46826" rtlCol="0"/>
          <a:lstStyle>
            <a:lvl1pPr algn="r">
              <a:defRPr sz="1200"/>
            </a:lvl1pPr>
          </a:lstStyle>
          <a:p>
            <a:fld id="{FDF3FD8A-FABE-40E5-B47A-E460FB0CD349}" type="datetimeFigureOut">
              <a:rPr lang="zh-TW" altLang="en-US" smtClean="0"/>
              <a:t>2024/7/15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831975"/>
            <a:ext cx="8799513" cy="4949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3" tIns="46826" rIns="93653" bIns="468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23298" y="7056493"/>
            <a:ext cx="8188017" cy="5773495"/>
          </a:xfrm>
          <a:prstGeom prst="rect">
            <a:avLst/>
          </a:prstGeom>
        </p:spPr>
        <p:txBody>
          <a:bodyPr vert="horz" lIns="93653" tIns="46826" rIns="93653" bIns="46826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3926694"/>
            <a:ext cx="4434836" cy="735456"/>
          </a:xfrm>
          <a:prstGeom prst="rect">
            <a:avLst/>
          </a:prstGeom>
        </p:spPr>
        <p:txBody>
          <a:bodyPr vert="horz" lIns="93653" tIns="46826" rIns="93653" bIns="4682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796508" y="13926694"/>
            <a:ext cx="4436470" cy="735456"/>
          </a:xfrm>
          <a:prstGeom prst="rect">
            <a:avLst/>
          </a:prstGeom>
        </p:spPr>
        <p:txBody>
          <a:bodyPr vert="horz" lIns="93653" tIns="46826" rIns="93653" bIns="46826" rtlCol="0" anchor="b"/>
          <a:lstStyle>
            <a:lvl1pPr algn="r">
              <a:defRPr sz="1200"/>
            </a:lvl1pPr>
          </a:lstStyle>
          <a:p>
            <a:fld id="{A53E1726-12A8-4393-AB91-55489B45B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07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22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9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25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5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2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69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06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45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04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8A4D-E5E3-4848-8CE7-4977FA13F0BD}" type="datetimeFigureOut">
              <a:rPr lang="zh-TW" altLang="en-US" smtClean="0"/>
              <a:t>2024/7/12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3A19-088D-4612-8A7E-E077A57D5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8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群組 62"/>
          <p:cNvGrpSpPr/>
          <p:nvPr/>
        </p:nvGrpSpPr>
        <p:grpSpPr>
          <a:xfrm>
            <a:off x="2392456" y="10990"/>
            <a:ext cx="7521388" cy="6858000"/>
            <a:chOff x="2392456" y="10990"/>
            <a:chExt cx="7521388" cy="68580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26059" t="8333" r="24588" b="3889"/>
            <a:stretch/>
          </p:blipFill>
          <p:spPr>
            <a:xfrm>
              <a:off x="2392456" y="10990"/>
              <a:ext cx="7521388" cy="6858000"/>
            </a:xfrm>
            <a:prstGeom prst="rect">
              <a:avLst/>
            </a:prstGeom>
          </p:spPr>
        </p:pic>
        <p:sp>
          <p:nvSpPr>
            <p:cNvPr id="8" name="矩形圖說文字 7"/>
            <p:cNvSpPr/>
            <p:nvPr/>
          </p:nvSpPr>
          <p:spPr>
            <a:xfrm>
              <a:off x="3095625" y="3130063"/>
              <a:ext cx="1010383" cy="127488"/>
            </a:xfrm>
            <a:prstGeom prst="wedgeRectCallout">
              <a:avLst>
                <a:gd name="adj1" fmla="val -21214"/>
                <a:gd name="adj2" fmla="val 29587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草湖郵局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甲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A)</a:t>
              </a:r>
              <a:endParaRPr lang="zh-TW" altLang="en-US" sz="1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矩形圖說文字 8"/>
            <p:cNvSpPr/>
            <p:nvPr/>
          </p:nvSpPr>
          <p:spPr>
            <a:xfrm>
              <a:off x="4774223" y="82063"/>
              <a:ext cx="1159852" cy="137012"/>
            </a:xfrm>
            <a:prstGeom prst="wedgeRectCallout">
              <a:avLst>
                <a:gd name="adj1" fmla="val -29065"/>
                <a:gd name="adj2" fmla="val 3008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統一渡假村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乙車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矩形圖說文字 9"/>
            <p:cNvSpPr/>
            <p:nvPr/>
          </p:nvSpPr>
          <p:spPr>
            <a:xfrm>
              <a:off x="2816467" y="4844562"/>
              <a:ext cx="736357" cy="184638"/>
            </a:xfrm>
            <a:prstGeom prst="wedgeRectCallout">
              <a:avLst>
                <a:gd name="adj1" fmla="val -24331"/>
                <a:gd name="adj2" fmla="val 1747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二林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甲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B)</a:t>
              </a:r>
              <a:endParaRPr lang="zh-TW" altLang="en-US" sz="1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4428391" y="6016869"/>
              <a:ext cx="743684" cy="183905"/>
            </a:xfrm>
            <a:prstGeom prst="wedgeRectCallout">
              <a:avLst>
                <a:gd name="adj1" fmla="val -14546"/>
                <a:gd name="adj2" fmla="val 2260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竹塘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丙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B)</a:t>
              </a:r>
              <a:endParaRPr lang="zh-TW" altLang="en-US" sz="1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4001233" y="5292481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菱形 12"/>
            <p:cNvSpPr/>
            <p:nvPr/>
          </p:nvSpPr>
          <p:spPr>
            <a:xfrm>
              <a:off x="4642583" y="5324231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5620483" y="5476631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6338033" y="5565531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8185883" y="4619381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8319233" y="4314581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菱形 17"/>
            <p:cNvSpPr/>
            <p:nvPr/>
          </p:nvSpPr>
          <p:spPr>
            <a:xfrm>
              <a:off x="8458933" y="4092331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5575300" y="6740281"/>
              <a:ext cx="88900" cy="8596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6407150" y="6670431"/>
              <a:ext cx="88900" cy="8596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610350" y="6594231"/>
              <a:ext cx="88900" cy="8596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7340600" y="5889381"/>
              <a:ext cx="88900" cy="8596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4352191" y="362878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4999891" y="367323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5399941" y="351448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5920641" y="350178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6104791" y="349543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6403241" y="361608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6695341" y="366688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7247791" y="378118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7825641" y="373673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8028841" y="3736731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905557" y="535750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4900795" y="795309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846027" y="928661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834121" y="1135833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938896" y="1395392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081769" y="1681142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523211" y="2083575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5672870" y="2414568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5806219" y="2874153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091969" y="3355165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768116" y="2655075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406296" y="4410060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6782653" y="4779153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473215" y="5590931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7858520" y="5196198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3337773" y="3543052"/>
              <a:ext cx="76200" cy="92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000802" y="497649"/>
              <a:ext cx="86641" cy="96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菱形 52"/>
            <p:cNvSpPr/>
            <p:nvPr/>
          </p:nvSpPr>
          <p:spPr>
            <a:xfrm>
              <a:off x="2943946" y="5240093"/>
              <a:ext cx="104775" cy="1143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>
              <a:off x="4637078" y="6487858"/>
              <a:ext cx="88900" cy="8596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5" name="橢圓 54"/>
          <p:cNvSpPr/>
          <p:nvPr/>
        </p:nvSpPr>
        <p:spPr>
          <a:xfrm>
            <a:off x="682787" y="280531"/>
            <a:ext cx="302079" cy="3906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680466" y="823475"/>
            <a:ext cx="343470" cy="407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菱形 56"/>
          <p:cNvSpPr/>
          <p:nvPr/>
        </p:nvSpPr>
        <p:spPr>
          <a:xfrm>
            <a:off x="640045" y="1389317"/>
            <a:ext cx="415358" cy="483638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等腰三角形 57"/>
          <p:cNvSpPr/>
          <p:nvPr/>
        </p:nvSpPr>
        <p:spPr>
          <a:xfrm>
            <a:off x="683255" y="2072218"/>
            <a:ext cx="352425" cy="36376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1279086" y="291180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1310397" y="862500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乙車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1298136" y="1434180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307661" y="2034255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10479588" y="1998056"/>
            <a:ext cx="923330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員林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客運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07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/>
          <p:cNvGrpSpPr/>
          <p:nvPr/>
        </p:nvGrpSpPr>
        <p:grpSpPr>
          <a:xfrm>
            <a:off x="1647824" y="0"/>
            <a:ext cx="9725645" cy="6858000"/>
            <a:chOff x="1371599" y="0"/>
            <a:chExt cx="9725645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33054" t="11584" b="4494"/>
            <a:stretch/>
          </p:blipFill>
          <p:spPr>
            <a:xfrm>
              <a:off x="1371599" y="0"/>
              <a:ext cx="9725645" cy="6858000"/>
            </a:xfrm>
            <a:prstGeom prst="rect">
              <a:avLst/>
            </a:prstGeom>
          </p:spPr>
        </p:pic>
        <p:sp>
          <p:nvSpPr>
            <p:cNvPr id="5" name="矩形圖說文字 4"/>
            <p:cNvSpPr/>
            <p:nvPr/>
          </p:nvSpPr>
          <p:spPr>
            <a:xfrm>
              <a:off x="4308539" y="149591"/>
              <a:ext cx="820674" cy="148065"/>
            </a:xfrm>
            <a:prstGeom prst="wedgeRectCallout">
              <a:avLst>
                <a:gd name="adj1" fmla="val 72231"/>
                <a:gd name="adj2" fmla="val 18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伸</a:t>
              </a:r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港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己車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矩形圖說文字 5"/>
            <p:cNvSpPr/>
            <p:nvPr/>
          </p:nvSpPr>
          <p:spPr>
            <a:xfrm>
              <a:off x="3105150" y="2286977"/>
              <a:ext cx="1133475" cy="170473"/>
            </a:xfrm>
            <a:prstGeom prst="wedgeRectCallout">
              <a:avLst>
                <a:gd name="adj1" fmla="val 60309"/>
                <a:gd name="adj2" fmla="val 2810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大盤大賣場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丁</a:t>
              </a:r>
              <a:r>
                <a:rPr lang="en-US" altLang="zh-TW" sz="1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A)</a:t>
              </a:r>
              <a:endParaRPr lang="zh-TW" altLang="en-US" sz="1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四角星形 6"/>
            <p:cNvSpPr/>
            <p:nvPr/>
          </p:nvSpPr>
          <p:spPr>
            <a:xfrm>
              <a:off x="5379720" y="2057400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四角星形 7"/>
            <p:cNvSpPr/>
            <p:nvPr/>
          </p:nvSpPr>
          <p:spPr>
            <a:xfrm>
              <a:off x="5745480" y="2171700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四角星形 8"/>
            <p:cNvSpPr/>
            <p:nvPr/>
          </p:nvSpPr>
          <p:spPr>
            <a:xfrm>
              <a:off x="6332220" y="2217420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四角星形 9"/>
            <p:cNvSpPr/>
            <p:nvPr/>
          </p:nvSpPr>
          <p:spPr>
            <a:xfrm>
              <a:off x="6395720" y="2725420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四角星形 10"/>
            <p:cNvSpPr/>
            <p:nvPr/>
          </p:nvSpPr>
          <p:spPr>
            <a:xfrm>
              <a:off x="6190918" y="3139761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四角星形 11"/>
            <p:cNvSpPr/>
            <p:nvPr/>
          </p:nvSpPr>
          <p:spPr>
            <a:xfrm>
              <a:off x="5871826" y="3582671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四角星形 12"/>
            <p:cNvSpPr/>
            <p:nvPr/>
          </p:nvSpPr>
          <p:spPr>
            <a:xfrm>
              <a:off x="6024226" y="4254190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四角星形 13"/>
            <p:cNvSpPr/>
            <p:nvPr/>
          </p:nvSpPr>
          <p:spPr>
            <a:xfrm>
              <a:off x="5657505" y="3935089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四角星形 14"/>
            <p:cNvSpPr/>
            <p:nvPr/>
          </p:nvSpPr>
          <p:spPr>
            <a:xfrm>
              <a:off x="6543347" y="4206563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一般五邊形 15"/>
            <p:cNvSpPr/>
            <p:nvPr/>
          </p:nvSpPr>
          <p:spPr>
            <a:xfrm>
              <a:off x="5506402" y="224999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一般五邊形 16"/>
            <p:cNvSpPr/>
            <p:nvPr/>
          </p:nvSpPr>
          <p:spPr>
            <a:xfrm>
              <a:off x="5611172" y="339298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一般五邊形 17"/>
            <p:cNvSpPr/>
            <p:nvPr/>
          </p:nvSpPr>
          <p:spPr>
            <a:xfrm>
              <a:off x="5654029" y="1282280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一般五邊形 18"/>
            <p:cNvSpPr/>
            <p:nvPr/>
          </p:nvSpPr>
          <p:spPr>
            <a:xfrm>
              <a:off x="5835007" y="1410865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一般五邊形 19"/>
            <p:cNvSpPr/>
            <p:nvPr/>
          </p:nvSpPr>
          <p:spPr>
            <a:xfrm>
              <a:off x="6068378" y="1458483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一般五邊形 20"/>
            <p:cNvSpPr/>
            <p:nvPr/>
          </p:nvSpPr>
          <p:spPr>
            <a:xfrm>
              <a:off x="6339841" y="1534680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一般五邊形 21"/>
            <p:cNvSpPr/>
            <p:nvPr/>
          </p:nvSpPr>
          <p:spPr>
            <a:xfrm>
              <a:off x="6739896" y="1806150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一般五邊形 22"/>
            <p:cNvSpPr/>
            <p:nvPr/>
          </p:nvSpPr>
          <p:spPr>
            <a:xfrm>
              <a:off x="6887530" y="1929972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一般五邊形 23"/>
            <p:cNvSpPr/>
            <p:nvPr/>
          </p:nvSpPr>
          <p:spPr>
            <a:xfrm>
              <a:off x="6763706" y="2082372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甜甜圈 24"/>
            <p:cNvSpPr/>
            <p:nvPr/>
          </p:nvSpPr>
          <p:spPr>
            <a:xfrm>
              <a:off x="5500380" y="2099516"/>
              <a:ext cx="104770" cy="1143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甜甜圈 25"/>
            <p:cNvSpPr/>
            <p:nvPr/>
          </p:nvSpPr>
          <p:spPr>
            <a:xfrm>
              <a:off x="6767221" y="2356697"/>
              <a:ext cx="104770" cy="1143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甜甜圈 26"/>
            <p:cNvSpPr/>
            <p:nvPr/>
          </p:nvSpPr>
          <p:spPr>
            <a:xfrm>
              <a:off x="6676731" y="2504335"/>
              <a:ext cx="104770" cy="1143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甜甜圈 27"/>
            <p:cNvSpPr/>
            <p:nvPr/>
          </p:nvSpPr>
          <p:spPr>
            <a:xfrm>
              <a:off x="6633869" y="2623397"/>
              <a:ext cx="104770" cy="1143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甜甜圈 28"/>
            <p:cNvSpPr/>
            <p:nvPr/>
          </p:nvSpPr>
          <p:spPr>
            <a:xfrm>
              <a:off x="6343354" y="2237626"/>
              <a:ext cx="104770" cy="1143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甜甜圈 29"/>
            <p:cNvSpPr/>
            <p:nvPr/>
          </p:nvSpPr>
          <p:spPr>
            <a:xfrm>
              <a:off x="5762317" y="2180469"/>
              <a:ext cx="104770" cy="1143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一般五邊形 30"/>
            <p:cNvSpPr/>
            <p:nvPr/>
          </p:nvSpPr>
          <p:spPr>
            <a:xfrm>
              <a:off x="6677977" y="2496719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一般五邊形 31"/>
            <p:cNvSpPr/>
            <p:nvPr/>
          </p:nvSpPr>
          <p:spPr>
            <a:xfrm>
              <a:off x="6625584" y="2620541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四角星形 32"/>
            <p:cNvSpPr/>
            <p:nvPr/>
          </p:nvSpPr>
          <p:spPr>
            <a:xfrm>
              <a:off x="4298619" y="2786066"/>
              <a:ext cx="129540" cy="144780"/>
            </a:xfrm>
            <a:prstGeom prst="star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甜甜圈 33"/>
            <p:cNvSpPr/>
            <p:nvPr/>
          </p:nvSpPr>
          <p:spPr>
            <a:xfrm>
              <a:off x="4309743" y="2799609"/>
              <a:ext cx="104770" cy="1143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一般五邊形 34"/>
            <p:cNvSpPr/>
            <p:nvPr/>
          </p:nvSpPr>
          <p:spPr>
            <a:xfrm>
              <a:off x="5296844" y="182131"/>
              <a:ext cx="129540" cy="11906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一般五邊形 35"/>
          <p:cNvSpPr/>
          <p:nvPr/>
        </p:nvSpPr>
        <p:spPr>
          <a:xfrm>
            <a:off x="300360" y="316811"/>
            <a:ext cx="347800" cy="294685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四角星形 36"/>
          <p:cNvSpPr/>
          <p:nvPr/>
        </p:nvSpPr>
        <p:spPr>
          <a:xfrm>
            <a:off x="300360" y="911075"/>
            <a:ext cx="347800" cy="35833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甜甜圈 37"/>
          <p:cNvSpPr/>
          <p:nvPr/>
        </p:nvSpPr>
        <p:spPr>
          <a:xfrm>
            <a:off x="333612" y="1642313"/>
            <a:ext cx="281295" cy="28289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52475" y="2964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己車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42950" y="963185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52475" y="15823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戊車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59101" y="2324541"/>
            <a:ext cx="738664" cy="29777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戊車各站回程併到丁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及己車</a:t>
            </a:r>
          </a:p>
          <a:p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11286805" y="2081019"/>
            <a:ext cx="923330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彰化客運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27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71</Words>
  <Application>Microsoft Office PowerPoint</Application>
  <PresentationFormat>寬螢幕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adminer</dc:creator>
  <cp:lastModifiedBy>adminer</cp:lastModifiedBy>
  <cp:revision>13</cp:revision>
  <dcterms:created xsi:type="dcterms:W3CDTF">2024-07-12T06:26:11Z</dcterms:created>
  <dcterms:modified xsi:type="dcterms:W3CDTF">2024-07-15T01:50:31Z</dcterms:modified>
</cp:coreProperties>
</file>